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963" y="-439185"/>
            <a:ext cx="24484140" cy="162793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1134365" y="3174504"/>
            <a:ext cx="21983484" cy="7366992"/>
          </a:xfrm>
          <a:prstGeom prst="rect">
            <a:avLst/>
          </a:prstGeom>
          <a:solidFill>
            <a:srgbClr val="FDFFFF">
              <a:alpha val="729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Ronan Underwood"/>
          <p:cNvSpPr txBox="1"/>
          <p:nvPr>
            <p:ph type="body" idx="21"/>
          </p:nvPr>
        </p:nvSpPr>
        <p:spPr>
          <a:xfrm>
            <a:off x="-5082395" y="738200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algn="ctr" defTabSz="808990">
              <a:defRPr sz="3528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pPr/>
            <a:r>
              <a:t>Ronan Underwood</a:t>
            </a:r>
          </a:p>
        </p:txBody>
      </p:sp>
      <p:sp>
        <p:nvSpPr>
          <p:cNvPr id="154" name="Iris Dataset Classification"/>
          <p:cNvSpPr txBox="1"/>
          <p:nvPr>
            <p:ph type="ctrTitle"/>
          </p:nvPr>
        </p:nvSpPr>
        <p:spPr>
          <a:xfrm>
            <a:off x="1079498" y="3949818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pPr/>
            <a:r>
              <a:t>Iris Dataset 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3 classes…"/>
          <p:cNvSpPr txBox="1"/>
          <p:nvPr>
            <p:ph type="body" idx="21"/>
          </p:nvPr>
        </p:nvSpPr>
        <p:spPr>
          <a:xfrm>
            <a:off x="1206500" y="2372962"/>
            <a:ext cx="9779000" cy="74947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98500" indent="-698500">
              <a:buSzPct val="123000"/>
              <a:buChar char="-"/>
              <a:defRPr b="0"/>
            </a:pPr>
            <a:r>
              <a:t>3 classes</a:t>
            </a:r>
          </a:p>
          <a:p>
            <a:pPr marL="698500" indent="-698500">
              <a:buSzPct val="123000"/>
              <a:buChar char="-"/>
              <a:defRPr b="0"/>
            </a:pPr>
            <a:r>
              <a:t>50 points / class</a:t>
            </a:r>
          </a:p>
          <a:p>
            <a:pPr marL="698500" indent="-698500">
              <a:buSzPct val="123000"/>
              <a:buChar char="-"/>
              <a:defRPr b="0"/>
            </a:pPr>
            <a:r>
              <a:t>Features:</a:t>
            </a:r>
          </a:p>
          <a:p>
            <a:pPr lvl="1" marL="1308100" indent="-698500" defTabSz="825500">
              <a:lnSpc>
                <a:spcPct val="100000"/>
              </a:lnSpc>
              <a:spcBef>
                <a:spcPts val="0"/>
              </a:spcBef>
              <a:buChar char="-"/>
              <a:defRPr sz="5500"/>
            </a:pPr>
            <a:r>
              <a:t>Sepal length &amp; width</a:t>
            </a:r>
          </a:p>
          <a:p>
            <a:pPr lvl="1" marL="1308100" indent="-698500" defTabSz="825500">
              <a:lnSpc>
                <a:spcPct val="100000"/>
              </a:lnSpc>
              <a:spcBef>
                <a:spcPts val="0"/>
              </a:spcBef>
              <a:buChar char="-"/>
              <a:defRPr sz="5500"/>
            </a:pPr>
            <a:r>
              <a:t>Petal length  &amp; width</a:t>
            </a:r>
          </a:p>
        </p:txBody>
      </p:sp>
      <p:sp>
        <p:nvSpPr>
          <p:cNvPr id="157" name="Iris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Dataset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7619" y="1057782"/>
            <a:ext cx="9529464" cy="356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2-03-30 at 5.14.43 PM.png" descr="Screen Shot 2022-03-30 at 5.14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2315" y="6676689"/>
            <a:ext cx="7326969" cy="587002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Arrow"/>
          <p:cNvSpPr/>
          <p:nvPr/>
        </p:nvSpPr>
        <p:spPr>
          <a:xfrm rot="5400000">
            <a:off x="15108637" y="501480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6B5E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al: Categorize the iris dataset with artificial intelligence"/>
          <p:cNvSpPr txBox="1"/>
          <p:nvPr>
            <p:ph type="ctrTitle"/>
          </p:nvPr>
        </p:nvSpPr>
        <p:spPr>
          <a:xfrm>
            <a:off x="793351" y="3201320"/>
            <a:ext cx="9891816" cy="7313360"/>
          </a:xfrm>
          <a:prstGeom prst="rect">
            <a:avLst/>
          </a:prstGeom>
        </p:spPr>
        <p:txBody>
          <a:bodyPr/>
          <a:lstStyle/>
          <a:p>
            <a:pPr defTabSz="2365188">
              <a:defRPr b="0" spc="-225" sz="11252"/>
            </a:pPr>
            <a:r>
              <a:rPr b="1"/>
              <a:t>Goal</a:t>
            </a:r>
            <a:r>
              <a:t>: Categorize the iris dataset with artificial intelligence</a:t>
            </a:r>
          </a:p>
        </p:txBody>
      </p:sp>
      <p:pic>
        <p:nvPicPr>
          <p:cNvPr id="163" name="Screen Shot 2022-03-19 at 12.32.31 PM.png" descr="Screen Shot 2022-03-19 at 12.32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2589" y="613604"/>
            <a:ext cx="14316420" cy="12488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genda…"/>
          <p:cNvSpPr txBox="1"/>
          <p:nvPr>
            <p:ph type="ctrTitle"/>
          </p:nvPr>
        </p:nvSpPr>
        <p:spPr>
          <a:xfrm>
            <a:off x="8512210" y="3201320"/>
            <a:ext cx="14886305" cy="7313360"/>
          </a:xfrm>
          <a:prstGeom prst="rect">
            <a:avLst/>
          </a:prstGeom>
        </p:spPr>
        <p:txBody>
          <a:bodyPr anchor="ctr"/>
          <a:lstStyle/>
          <a:p>
            <a:pPr>
              <a:defRPr b="0" spc="-140" sz="7000"/>
            </a:pPr>
            <a:r>
              <a:rPr b="1"/>
              <a:t>Agenda</a:t>
            </a:r>
            <a:endParaRPr b="1"/>
          </a:p>
          <a:p>
            <a:pPr>
              <a:defRPr b="0" spc="-140" sz="7000"/>
            </a:pPr>
            <a:r>
              <a:t>- Explore the data</a:t>
            </a:r>
          </a:p>
          <a:p>
            <a:pPr>
              <a:defRPr b="0" spc="-140" sz="7000"/>
            </a:pPr>
            <a:r>
              <a:t>- Prepare the data</a:t>
            </a:r>
          </a:p>
          <a:p>
            <a:pPr>
              <a:defRPr b="0" spc="-140" sz="7000"/>
            </a:pPr>
            <a:r>
              <a:t>- Pick a model</a:t>
            </a:r>
          </a:p>
          <a:p>
            <a:pPr lvl="1">
              <a:defRPr b="0" spc="-140" sz="7000"/>
            </a:pPr>
            <a:r>
              <a:t>- Linear</a:t>
            </a:r>
          </a:p>
          <a:p>
            <a:pPr lvl="1">
              <a:defRPr b="0" spc="-140" sz="7000"/>
            </a:pPr>
            <a:r>
              <a:t>- Logistic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ata Exploration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Data Exploration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22-03-19 at 12.30.58 PM.png" descr="Screen Shot 2022-03-19 at 12.30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19065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22-03-19 at 12.31.47 PM.png" descr="Screen Shot 2022-03-19 at 12.3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0544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22-03-19 at 12.31.54 PM.png" descr="Screen Shot 2022-03-19 at 12.31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0067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22-03-19 at 12.32.03 PM.png" descr="Screen Shot 2022-03-19 at 12.32.0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19065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22-03-19 at 12.32.25 PM.png" descr="Screen Shot 2022-03-19 at 12.32.2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40544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22-03-19 at 12.32.31 PM.png" descr="Screen Shot 2022-03-19 at 12.32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90067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Data Exploration.."/>
          <p:cNvSpPr/>
          <p:nvPr/>
        </p:nvSpPr>
        <p:spPr>
          <a:xfrm>
            <a:off x="-2788844" y="924186"/>
            <a:ext cx="9002173" cy="1270001"/>
          </a:xfrm>
          <a:prstGeom prst="rect">
            <a:avLst/>
          </a:prstGeom>
          <a:solidFill>
            <a:srgbClr val="F3F6F6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825500">
              <a:defRPr sz="4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 Exploration</a:t>
            </a:r>
            <a:r>
              <a:rPr>
                <a:solidFill>
                  <a:srgbClr val="F3F5F5"/>
                </a:solidFill>
              </a:rPr>
              <a:t>..</a:t>
            </a:r>
            <a:r>
              <a:t>      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22-03-19 at 12.29.59 PM.png" descr="Screen Shot 2022-03-19 at 12.29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067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 Shot 2022-03-19 at 12.30.44 PM.png" descr="Screen Shot 2022-03-19 at 12.30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0544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22-03-19 at 12.32.50 PM.png" descr="Screen Shot 2022-03-19 at 12.32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0544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2-03-19 at 12.33.08 PM.png" descr="Screen Shot 2022-03-19 at 12.33.0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90067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22-03-19 at 12.33.15 PM.png" descr="Screen Shot 2022-03-19 at 12.33.1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19065" y="6660126"/>
            <a:ext cx="8255001" cy="720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22-03-19 at 12.33.27 PM.png" descr="Screen Shot 2022-03-19 at 12.33.27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19065" y="-145297"/>
            <a:ext cx="8255001" cy="720117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ata Exploration.."/>
          <p:cNvSpPr/>
          <p:nvPr/>
        </p:nvSpPr>
        <p:spPr>
          <a:xfrm>
            <a:off x="-2788844" y="924186"/>
            <a:ext cx="9002173" cy="1270001"/>
          </a:xfrm>
          <a:prstGeom prst="rect">
            <a:avLst/>
          </a:prstGeom>
          <a:solidFill>
            <a:srgbClr val="F3F6F6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r" defTabSz="825500">
              <a:defRPr sz="4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 Exploration</a:t>
            </a:r>
            <a:r>
              <a:rPr>
                <a:solidFill>
                  <a:srgbClr val="F3F5F5"/>
                </a:solidFill>
              </a:rPr>
              <a:t>..</a:t>
            </a:r>
            <a:r>
              <a:t>      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 method of predicting trends by graphing them…"/>
          <p:cNvSpPr txBox="1"/>
          <p:nvPr>
            <p:ph type="body" idx="21"/>
          </p:nvPr>
        </p:nvSpPr>
        <p:spPr>
          <a:xfrm>
            <a:off x="1206500" y="2372962"/>
            <a:ext cx="8927604" cy="48456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/>
            </a:pPr>
            <a:r>
              <a:t>A method of predicting trends by graphing them</a:t>
            </a:r>
          </a:p>
          <a:p>
            <a:pPr>
              <a:defRPr b="0"/>
            </a:pPr>
          </a:p>
          <a:p>
            <a:pPr>
              <a:defRPr b="0"/>
            </a:pPr>
            <a:r>
              <a:t>Great for finding general trends</a:t>
            </a:r>
          </a:p>
        </p:txBody>
      </p:sp>
      <p:sp>
        <p:nvSpPr>
          <p:cNvPr id="186" name="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pic>
        <p:nvPicPr>
          <p:cNvPr id="187" name="Screen Shot 2022-03-30 at 4.28.17 PM.png" descr="Screen Shot 2022-03-30 at 4.28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5825" y="1152723"/>
            <a:ext cx="13719395" cy="11967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22-03-30 at 6.22.32 PM.png" descr="Screen Shot 2022-03-30 at 6.22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5519" y="2632973"/>
            <a:ext cx="13364030" cy="1165798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Dummy Dataset…"/>
          <p:cNvSpPr txBox="1"/>
          <p:nvPr>
            <p:ph type="ctrTitle"/>
          </p:nvPr>
        </p:nvSpPr>
        <p:spPr>
          <a:xfrm>
            <a:off x="1006004" y="563939"/>
            <a:ext cx="9779001" cy="2839690"/>
          </a:xfrm>
          <a:prstGeom prst="rect">
            <a:avLst/>
          </a:prstGeom>
        </p:spPr>
        <p:txBody>
          <a:bodyPr anchor="t"/>
          <a:lstStyle/>
          <a:p>
            <a:pPr algn="ctr">
              <a:defRPr spc="-140" sz="7000"/>
            </a:pPr>
            <a:r>
              <a:t>Dummy Dataset</a:t>
            </a:r>
          </a:p>
          <a:p>
            <a:pPr algn="ctr">
              <a:defRPr spc="-140" sz="7000"/>
            </a:pPr>
            <a:r>
              <a:t>Linear Regression</a:t>
            </a:r>
          </a:p>
        </p:txBody>
      </p:sp>
      <p:sp>
        <p:nvSpPr>
          <p:cNvPr id="191" name="Dummy Dataset…"/>
          <p:cNvSpPr txBox="1"/>
          <p:nvPr/>
        </p:nvSpPr>
        <p:spPr>
          <a:xfrm>
            <a:off x="13535091" y="563939"/>
            <a:ext cx="9779001" cy="283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80000"/>
              </a:lnSpc>
              <a:defRPr b="1" spc="-140" sz="7000">
                <a:solidFill>
                  <a:srgbClr val="000000"/>
                </a:solidFill>
              </a:defRPr>
            </a:pPr>
            <a:r>
              <a:t>Dummy Dataset</a:t>
            </a:r>
          </a:p>
          <a:p>
            <a:pPr>
              <a:lnSpc>
                <a:spcPct val="80000"/>
              </a:lnSpc>
              <a:defRPr b="1" spc="-140" sz="7000">
                <a:solidFill>
                  <a:srgbClr val="000000"/>
                </a:solidFill>
              </a:defRPr>
            </a:pPr>
            <a:r>
              <a:t>Logistic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